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46"/>
  </p:notesMasterIdLst>
  <p:handoutMasterIdLst>
    <p:handoutMasterId r:id="rId47"/>
  </p:handoutMasterIdLst>
  <p:sldIdLst>
    <p:sldId id="468" r:id="rId2"/>
    <p:sldId id="506" r:id="rId3"/>
    <p:sldId id="478" r:id="rId4"/>
    <p:sldId id="575" r:id="rId5"/>
    <p:sldId id="576" r:id="rId6"/>
    <p:sldId id="617" r:id="rId7"/>
    <p:sldId id="618" r:id="rId8"/>
    <p:sldId id="581" r:id="rId9"/>
    <p:sldId id="560" r:id="rId10"/>
    <p:sldId id="556" r:id="rId11"/>
    <p:sldId id="591" r:id="rId12"/>
    <p:sldId id="605" r:id="rId13"/>
    <p:sldId id="580" r:id="rId14"/>
    <p:sldId id="594" r:id="rId15"/>
    <p:sldId id="551" r:id="rId16"/>
    <p:sldId id="578" r:id="rId17"/>
    <p:sldId id="567" r:id="rId18"/>
    <p:sldId id="601" r:id="rId19"/>
    <p:sldId id="425" r:id="rId20"/>
    <p:sldId id="623" r:id="rId21"/>
    <p:sldId id="622" r:id="rId22"/>
    <p:sldId id="587" r:id="rId23"/>
    <p:sldId id="626" r:id="rId24"/>
    <p:sldId id="627" r:id="rId25"/>
    <p:sldId id="603" r:id="rId26"/>
    <p:sldId id="632" r:id="rId27"/>
    <p:sldId id="633" r:id="rId28"/>
    <p:sldId id="595" r:id="rId29"/>
    <p:sldId id="625" r:id="rId30"/>
    <p:sldId id="607" r:id="rId31"/>
    <p:sldId id="483" r:id="rId32"/>
    <p:sldId id="635" r:id="rId33"/>
    <p:sldId id="590" r:id="rId34"/>
    <p:sldId id="611" r:id="rId35"/>
    <p:sldId id="614" r:id="rId36"/>
    <p:sldId id="630" r:id="rId37"/>
    <p:sldId id="629" r:id="rId38"/>
    <p:sldId id="631" r:id="rId39"/>
    <p:sldId id="634" r:id="rId40"/>
    <p:sldId id="636" r:id="rId41"/>
    <p:sldId id="571" r:id="rId42"/>
    <p:sldId id="608" r:id="rId43"/>
    <p:sldId id="524" r:id="rId44"/>
    <p:sldId id="461" r:id="rId45"/>
  </p:sldIdLst>
  <p:sldSz cx="9144000" cy="6858000" type="screen4x3"/>
  <p:notesSz cx="6858000" cy="9144000"/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3591"/>
    <a:srgbClr val="DDDDDD"/>
    <a:srgbClr val="FFFF99"/>
    <a:srgbClr val="99FF99"/>
    <a:srgbClr val="663300"/>
    <a:srgbClr val="CC99FF"/>
    <a:srgbClr val="CC66FF"/>
    <a:srgbClr val="33CC33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35" autoAdjust="0"/>
    <p:restoredTop sz="98934" autoAdjust="0"/>
  </p:normalViewPr>
  <p:slideViewPr>
    <p:cSldViewPr>
      <p:cViewPr varScale="1">
        <p:scale>
          <a:sx n="118" d="100"/>
          <a:sy n="118" d="100"/>
        </p:scale>
        <p:origin x="168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674745-B313-4460-8882-2E33C8797F25}" type="datetimeFigureOut">
              <a:rPr lang="de-AT" smtClean="0"/>
              <a:pPr/>
              <a:t>19.12.2017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4EA319-6E8A-4288-A6FD-578BC42CA0FF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22061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060677-4EEA-4C69-9DC6-CCB4880B69AD}" type="datetimeFigureOut">
              <a:rPr lang="de-DE"/>
              <a:pPr/>
              <a:t>19.12.2017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5C2C2-BC5C-4FF0-9982-CA09D7AC80D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908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5C2C2-BC5C-4FF0-9982-CA09D7AC80D9}" type="slidenum">
              <a:rPr lang="de-DE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069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5C2C2-BC5C-4FF0-9982-CA09D7AC80D9}" type="slidenum">
              <a:rPr lang="de-DE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8791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5C2C2-BC5C-4FF0-9982-CA09D7AC80D9}" type="slidenum">
              <a:rPr lang="de-DE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113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5C2C2-BC5C-4FF0-9982-CA09D7AC80D9}" type="slidenum">
              <a:rPr lang="de-DE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4294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72D97-FACD-4645-B940-B1C814812A8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8321F-ABAC-45AA-A3A6-1DCCE6CF34D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28117-A818-4FB3-9178-DC4F8D689A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1073A-2380-4F4F-B5BF-3C92298841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CB9B3-717B-48CF-9D2B-EF75A3BF6F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F7156-87A2-4DA0-A2A2-ED6C2BD4AA0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2C1D4-31E5-4831-AD83-C78D938D1ED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79D8E-EF1D-4682-94C8-40FEF065D5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1CB81-2EC9-4A9D-963A-62187AFAEA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6A040-FC9F-463C-81E1-F7C2A69966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7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7260A-0741-4D0D-8990-12D02B7E300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ransition spd="slow" advClick="0" advTm="7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de-AT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5236277-AA4C-4E98-9882-9CBBD51F887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 advClick="0" advTm="7000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5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58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microsoft.com/office/2007/relationships/hdphoto" Target="../media/hdphoto15.wdp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openxmlformats.org/officeDocument/2006/relationships/image" Target="../media/image21.jpe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7.wdp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jpe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2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12.wdp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7" name="Picture 3" descr="DSC01213"/>
          <p:cNvPicPr>
            <a:picLocks noChangeAspect="1" noChangeArrowheads="1"/>
          </p:cNvPicPr>
          <p:nvPr/>
        </p:nvPicPr>
        <p:blipFill>
          <a:blip r:embed="rId3" cstate="print"/>
          <a:srcRect l="14532" t="5452" r="19081"/>
          <a:stretch>
            <a:fillRect/>
          </a:stretch>
        </p:blipFill>
        <p:spPr bwMode="auto">
          <a:xfrm>
            <a:off x="1678429" y="350327"/>
            <a:ext cx="5991596" cy="639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7429" name="Picture 5" descr="DSC01213"/>
          <p:cNvPicPr>
            <a:picLocks noChangeAspect="1" noChangeArrowheads="1"/>
          </p:cNvPicPr>
          <p:nvPr/>
        </p:nvPicPr>
        <p:blipFill>
          <a:blip r:embed="rId3" cstate="print"/>
          <a:srcRect l="14532" t="5452" r="19081"/>
          <a:stretch>
            <a:fillRect/>
          </a:stretch>
        </p:blipFill>
        <p:spPr bwMode="auto">
          <a:xfrm>
            <a:off x="1668690" y="404664"/>
            <a:ext cx="5940721" cy="634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7430" name="Picture 6" descr="DSC012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4532" t="5452" r="19081"/>
          <a:stretch>
            <a:fillRect/>
          </a:stretch>
        </p:blipFill>
        <p:spPr bwMode="auto">
          <a:xfrm>
            <a:off x="1691679" y="350327"/>
            <a:ext cx="5991595" cy="639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487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48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48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48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512" y="6021288"/>
            <a:ext cx="8784976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400" b="1" dirty="0" smtClean="0">
                <a:latin typeface="Century Gothic" pitchFamily="34" charset="0"/>
              </a:rPr>
              <a:t>Jahreshauptversammlung</a:t>
            </a:r>
            <a:endParaRPr lang="de-DE" sz="4000" b="1" dirty="0">
              <a:latin typeface="Century Gothic" pitchFamily="34" charset="0"/>
            </a:endParaRPr>
          </a:p>
        </p:txBody>
      </p:sp>
      <p:pic>
        <p:nvPicPr>
          <p:cNvPr id="12290" name="Picture 2" descr="F:\Jahreshauptversammlung 2017-01-20\Strohmaier\JHV Musikverein Frauental 0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34" y="232185"/>
            <a:ext cx="5312807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Jahreshauptversammlung 2017-01-20\klein\JHV Musikverein Frauental 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96952"/>
            <a:ext cx="4337423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79512" y="6043935"/>
            <a:ext cx="8784976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400" b="1" dirty="0" smtClean="0">
                <a:latin typeface="Century Gothic" pitchFamily="34" charset="0"/>
              </a:rPr>
              <a:t>Jahreshauptversammlung</a:t>
            </a:r>
            <a:endParaRPr lang="de-DE" sz="4000" b="1" dirty="0">
              <a:latin typeface="Century Gothic" pitchFamily="34" charset="0"/>
            </a:endParaRPr>
          </a:p>
        </p:txBody>
      </p:sp>
      <p:pic>
        <p:nvPicPr>
          <p:cNvPr id="13314" name="Picture 2" descr="F:\Jahreshauptversammlung 2017-01-20\klein\JHV Musikverein Frauental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4353"/>
            <a:ext cx="3795247" cy="2520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Jahreshauptversammlung 2017-01-20\klein\JHV Musikverein Frauental 0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525" y="366479"/>
            <a:ext cx="4330963" cy="2876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Jahreshauptversammlung 2017-01-20\klein\JHV Musikverein Frauental 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1" y="3013703"/>
            <a:ext cx="4420634" cy="2935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Jahreshauptversammlung 2017-01-20\klein\JHV Musikverein Frauental 0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979" y="3242509"/>
            <a:ext cx="3903680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28158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50er Josef Kranabetter Jänner 2017\JHV Musikverein Frauental 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31" y="1320354"/>
            <a:ext cx="7992888" cy="53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9042" y="367894"/>
            <a:ext cx="7632848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400" b="1" dirty="0" smtClean="0">
                <a:latin typeface="Century Gothic" pitchFamily="34" charset="0"/>
              </a:rPr>
              <a:t>Wir gratulieren!</a:t>
            </a:r>
            <a:endParaRPr lang="de-DE" sz="4000" b="1" dirty="0">
              <a:latin typeface="Century Gothic" pitchFamily="34" charset="0"/>
            </a:endParaRPr>
          </a:p>
        </p:txBody>
      </p:sp>
      <p:pic>
        <p:nvPicPr>
          <p:cNvPr id="4098" name="Picture 2" descr="C:\Users\Admin\AppData\Local\Microsoft\Windows\Temporary Internet Files\Content.IE5\O8LPHAT9\Hungary_road_sign_C-033-50.svg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89379"/>
            <a:ext cx="2059264" cy="206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91197"/>
      </p:ext>
    </p:extLst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15616" y="188640"/>
            <a:ext cx="7248599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4000" b="1" dirty="0">
                <a:latin typeface="Arial Black" pitchFamily="34" charset="0"/>
              </a:rPr>
              <a:t>Frühjahrskonzert</a:t>
            </a:r>
          </a:p>
        </p:txBody>
      </p:sp>
      <p:pic>
        <p:nvPicPr>
          <p:cNvPr id="8" name="Picture 6" descr="http://www.svabek.at/images/notenschluessel.gi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49" l="29200" r="7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628">
            <a:off x="-338397" y="2008818"/>
            <a:ext cx="1952866" cy="183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svabek.at/images/notenschluessel.gi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49" l="29200" r="7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890">
            <a:off x="-303861" y="366586"/>
            <a:ext cx="1809783" cy="170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:\2017-04-22 Frühjahrskonzert\klein\Frühjahrskonzert MV Frauental 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93" y="1217184"/>
            <a:ext cx="7473443" cy="4962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5809758"/>
      </p:ext>
    </p:extLst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2017-04-22 Frühjahrskonzert\klein\Frühjahrskonzert MV Frauental 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464496" cy="2964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F:\2017-04-22 Frühjahrskonzert\klein\Frühjahrskonzert MV Frauental 1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153344"/>
            <a:ext cx="5204908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2017-04-22 Frühjahrskonzert\klein\Frühjahrskonzert MV Frauental 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813882" cy="2532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:\MV\Fotos 2013\_Weihnachtswunschkonzert Musikverein\Stern_gol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1604">
            <a:off x="6906647" y="4103315"/>
            <a:ext cx="1635780" cy="155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729041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403648" y="188640"/>
            <a:ext cx="6336704" cy="784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Ehrungen 2017</a:t>
            </a:r>
            <a:endParaRPr lang="de-DE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20482" name="Picture 2" descr="F:\2017-04-22 Frühjahrskonzert\klein\Frühjahrskonzert MV Frauental 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19" y="1196752"/>
            <a:ext cx="7804561" cy="5182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115616" y="188640"/>
            <a:ext cx="7248599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4000" b="1" dirty="0" smtClean="0">
                <a:latin typeface="Arial Black" pitchFamily="34" charset="0"/>
              </a:rPr>
              <a:t>Brass Kids</a:t>
            </a:r>
            <a:endParaRPr lang="de-DE" sz="4000" b="1" dirty="0">
              <a:latin typeface="Arial Black" pitchFamily="34" charset="0"/>
            </a:endParaRPr>
          </a:p>
        </p:txBody>
      </p:sp>
      <p:pic>
        <p:nvPicPr>
          <p:cNvPr id="22530" name="Picture 2" descr="F:\2017-04-22 Frühjahrskonzert\klein\Frühjahrskonzert MV Frauental 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8238303" cy="54707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443685"/>
      </p:ext>
    </p:extLst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www.svabek.at/images/notenschluessel.gi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49" l="29200" r="7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628">
            <a:off x="7407148" y="275965"/>
            <a:ext cx="1952866" cy="1835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svabek.at/images/notenschluessel.gi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49" l="29200" r="7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890">
            <a:off x="6536900" y="307134"/>
            <a:ext cx="1809783" cy="170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F:\2017-04-22 Frühjahrskonzert\klein\Frühjahrskonzert MV Frauental 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4" y="693476"/>
            <a:ext cx="3488578" cy="2316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2017-04-22 Frühjahrskonzert\klein\Frühjahrskonzert MV Frauental 0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501008"/>
            <a:ext cx="401211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2017-04-22 Frühjahrskonzert\klein\Frühjahrskonzert MV Frauental 07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7" r="17672"/>
          <a:stretch/>
        </p:blipFill>
        <p:spPr bwMode="auto">
          <a:xfrm>
            <a:off x="4211960" y="340555"/>
            <a:ext cx="2824208" cy="3022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2017-04-22 Frühjahrskonzert\klein\Frühjahrskonzert MV Frauental 0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449" y="3364777"/>
            <a:ext cx="4516760" cy="2999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71600" y="5878921"/>
            <a:ext cx="7632848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400" b="1" dirty="0" smtClean="0">
                <a:latin typeface="Century Gothic" pitchFamily="34" charset="0"/>
              </a:rPr>
              <a:t>Wir gratulieren!</a:t>
            </a:r>
            <a:endParaRPr lang="de-DE" sz="4000" b="1" dirty="0">
              <a:latin typeface="Century Gothic" pitchFamily="34" charset="0"/>
            </a:endParaRPr>
          </a:p>
        </p:txBody>
      </p:sp>
      <p:pic>
        <p:nvPicPr>
          <p:cNvPr id="1026" name="Picture 2" descr="https://lh3.googleusercontent.com/-vhMIf_xVFCPExBAbjBMezlvxofdJFC5rr7081BRsVJzP3masSLJSz7yFLlNBVlMrYd_twgor3zjuDTfY3NzW2ExiWWImSUFDjnC1NvKdfqPdpXGSAYqCHzrqnR-JEapV4lV4k_JZj2ZVkYvvIXywaPb30MB8n3EVAO4CTW6Be_fKxgKNsyqZxL_FpFtmyqdAlFugVCmH61pc3xbumFB0AD8zOG804nKeLqotEjkroUC4XRp1ZiJDhVc7YEdGsBGcIwPR3fVmAGNcDfYM6EM7NwlXVSVHwMnsvv86ghR1iuFvIMfWJ8gEuraqAS9lNixTD7eh_bQNJZ_bAF6Kgkfz9vfx13ArBmIRE5B3LsIWmCPuhK3DtBdr0gCcl_n6CVWPE3XAxxrJoEKcicpeLXPhv1ah8SPaesaxbzoEAHsW5c2MbAgs85ZT5d0RBcn0sTf5-h96uQstIrQUpbUEq8duuGI0xn85muAzH8GNGAh-TLoCkoUW6nGGfF56xsBMibTpzfecGAHFXGM7GKbThGBd1dtrfQoEQ0iY8ikhmjmKqvq0nphPNFUCDO3O8Jthyith4Y4drZ0XaGXgUQp29_ALRUrh4Pi-CBDhXXqp5g2DlE10Llgw3EqGeJQvnMxVKo_hL1iOpXQ1cdCr4WY1BI1N8YXtPysMeN21TVN=w1059-h794-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980728"/>
            <a:ext cx="5766685" cy="432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lh3.googleusercontent.com/OuIdq9RbOoQH4WsEOUk7TikiVSZINUZzYPeYjjQe1pLabvEYFF2r4r1JyIQhHNCcEvBL8S1eumcXwLe7RM6OwbKquu-hXmRtoi4jTdhjzXsJ17myp0N7oe-BBZndnpYkLvti8nP4uOgc7YFWcvAbt_2pnMkgS-cO1c58J6VMJV1rYK09Hyr1k7SmIqKXqC39KB-G0pK-oTlTme6PtDGuXgH21ygRSmVMI-n-wpzRhGQnHY5F_JU91oeXTuxxbeVb_tSY1sZ5sy8nEfqu4W_NfcU8v0wd3s_V_wAluNV9BO04w-StuL36ubO_5eh4IHEnyY0WWJNnNDfKNRVJveezz-HfMxu0VBEgqVDXNZkXBwLP0KSDOgIn48GsGJgIUGmjNAxU80-hhSyICrv13lm_aakCObeEuXv8H0qbsa7MGleSnt2M10SJnC_DcK1ZQka7O4tZ7_n-TKP3Nq8RWLOBJ8bKd4rUdGcjVLWO8ay90o7k98LvhdRtvOPR8Kc6VUasL9z_wBxAjFxTcRqFhISrdzU3n_msaTzdX8Z9eR7vR2wFf5ySFUSOGgSbEmQhTxprjReequiKRLwATtFP1RBg_B_oEEpWexrwLcPTzNRREZvGodwLlJceD9oR1w7XuKYdKDZVs-SynJeUgteLUk6vPbaF7Dp_pH1tMiQk=w596-h794-n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058" y="404664"/>
            <a:ext cx="2870292" cy="382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AppData\Local\Microsoft\Windows\Temporary Internet Files\Content.IE5\V7EPXD20\Hungary_road_sign_C-033-60.sv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78935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763758"/>
      </p:ext>
    </p:extLst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3" name="Text Box 5"/>
          <p:cNvSpPr txBox="1">
            <a:spLocks noChangeArrowheads="1"/>
          </p:cNvSpPr>
          <p:nvPr/>
        </p:nvSpPr>
        <p:spPr bwMode="auto">
          <a:xfrm>
            <a:off x="1" y="202853"/>
            <a:ext cx="9143999" cy="777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Konzertwertung</a:t>
            </a:r>
            <a:endParaRPr lang="de-DE" sz="4500" b="1" spc="18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1" r="8492" b="13628"/>
          <a:stretch/>
        </p:blipFill>
        <p:spPr>
          <a:xfrm>
            <a:off x="77299" y="1484784"/>
            <a:ext cx="9059364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Grafik 2"/>
          <p:cNvPicPr>
            <a:picLocks noChangeAspect="1"/>
          </p:cNvPicPr>
          <p:nvPr/>
        </p:nvPicPr>
        <p:blipFill>
          <a:blip r:embed="rId3" cstate="print"/>
          <a:srcRect l="2421" t="10227" r="4655" b="8415"/>
          <a:stretch>
            <a:fillRect/>
          </a:stretch>
        </p:blipFill>
        <p:spPr bwMode="auto">
          <a:xfrm>
            <a:off x="-135130" y="129289"/>
            <a:ext cx="9341475" cy="558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79388" y="5661025"/>
            <a:ext cx="8785225" cy="9239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5400" dirty="0">
                <a:latin typeface="Broadway" pitchFamily="82" charset="0"/>
              </a:rPr>
              <a:t>Jahresrückblick </a:t>
            </a:r>
            <a:r>
              <a:rPr lang="de-DE" sz="5400" dirty="0" smtClean="0">
                <a:latin typeface="Broadway" pitchFamily="82" charset="0"/>
              </a:rPr>
              <a:t>2017</a:t>
            </a:r>
            <a:endParaRPr lang="de-DE" sz="5400" dirty="0">
              <a:latin typeface="Broadway" pitchFamily="82" charset="0"/>
            </a:endParaRPr>
          </a:p>
        </p:txBody>
      </p:sp>
    </p:spTree>
  </p:cSld>
  <p:clrMapOvr>
    <a:masterClrMapping/>
  </p:clrMapOvr>
  <p:transition spd="slow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www.svabek.at/images/notenschluessel.gif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49" l="29200" r="7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628">
            <a:off x="658615" y="5729387"/>
            <a:ext cx="950980" cy="89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svabek.at/images/notenschluessel.gif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49" l="29200" r="7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8890">
            <a:off x="257301" y="5459870"/>
            <a:ext cx="881306" cy="82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Konzertwertung 2017-04-22\REA_767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7" y="669147"/>
            <a:ext cx="254428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Konzertwertung 2017-04-22\REA_768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1" t="17579" r="27863" b="7944"/>
          <a:stretch/>
        </p:blipFill>
        <p:spPr bwMode="auto">
          <a:xfrm>
            <a:off x="2987824" y="1547785"/>
            <a:ext cx="5793494" cy="455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243761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3" name="Text Box 5"/>
          <p:cNvSpPr txBox="1">
            <a:spLocks noChangeArrowheads="1"/>
          </p:cNvSpPr>
          <p:nvPr/>
        </p:nvSpPr>
        <p:spPr bwMode="auto">
          <a:xfrm>
            <a:off x="1" y="202853"/>
            <a:ext cx="9143999" cy="777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Weckruf    1.Mai</a:t>
            </a:r>
            <a:endParaRPr lang="de-DE" sz="4500" b="1" spc="18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27650" name="Picture 2" descr="F:\2017 Weckruf\IMG_1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2" y="1219251"/>
            <a:ext cx="9126768" cy="513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715169"/>
      </p:ext>
    </p:extLst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4000" b="1" dirty="0">
                <a:latin typeface="Century Gothic" pitchFamily="34" charset="0"/>
              </a:rPr>
              <a:t>Leistungsabzeichen </a:t>
            </a:r>
            <a:r>
              <a:rPr lang="de-DE" sz="4000" b="1" dirty="0" smtClean="0">
                <a:latin typeface="Century Gothic" pitchFamily="34" charset="0"/>
              </a:rPr>
              <a:t>in BRONZE</a:t>
            </a:r>
            <a:endParaRPr lang="de-DE" sz="4000" b="1" dirty="0">
              <a:latin typeface="Century Gothic" pitchFamily="34" charset="0"/>
            </a:endParaRPr>
          </a:p>
        </p:txBody>
      </p:sp>
      <p:sp>
        <p:nvSpPr>
          <p:cNvPr id="505861" name="Text Box 5"/>
          <p:cNvSpPr txBox="1">
            <a:spLocks noChangeArrowheads="1"/>
          </p:cNvSpPr>
          <p:nvPr/>
        </p:nvSpPr>
        <p:spPr bwMode="auto">
          <a:xfrm>
            <a:off x="535907" y="5013176"/>
            <a:ext cx="3676053" cy="12618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3200" dirty="0" smtClean="0">
                <a:latin typeface="Berlin Sans FB" pitchFamily="34" charset="0"/>
              </a:rPr>
              <a:t>WALLNER Barbara</a:t>
            </a:r>
            <a:endParaRPr lang="de-DE" sz="500" dirty="0" smtClean="0">
              <a:latin typeface="Berlin Sans FB" pitchFamily="34" charset="0"/>
            </a:endParaRPr>
          </a:p>
          <a:p>
            <a:pPr eaLnBrk="1" hangingPunct="1">
              <a:defRPr/>
            </a:pPr>
            <a:r>
              <a:rPr lang="de-DE" sz="4400" dirty="0" smtClean="0">
                <a:latin typeface="Berlin Sans FB" pitchFamily="34" charset="0"/>
              </a:rPr>
              <a:t>-</a:t>
            </a:r>
            <a:r>
              <a:rPr lang="de-DE" sz="4400" b="1" dirty="0" smtClean="0">
                <a:latin typeface="Berlin Sans FB" pitchFamily="34" charset="0"/>
              </a:rPr>
              <a:t>Klarinette</a:t>
            </a:r>
            <a:endParaRPr lang="de-DE" sz="4400" b="1" dirty="0">
              <a:latin typeface="Berlin Sans FB" pitchFamily="34" charset="0"/>
            </a:endParaRPr>
          </a:p>
        </p:txBody>
      </p:sp>
      <p:pic>
        <p:nvPicPr>
          <p:cNvPr id="6" name="Picture 2" descr="http://www.winds4you.at/files/u5/JMLA_Bron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9" y="1268760"/>
            <a:ext cx="3206179" cy="3586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Admin\Downloads\IMG_70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3" t="6554" r="25725"/>
          <a:stretch/>
        </p:blipFill>
        <p:spPr bwMode="auto">
          <a:xfrm>
            <a:off x="5076056" y="1255407"/>
            <a:ext cx="3259567" cy="5046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729192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4000" b="1" dirty="0">
                <a:latin typeface="Century Gothic" pitchFamily="34" charset="0"/>
              </a:rPr>
              <a:t>Leistungsabzeichen </a:t>
            </a:r>
            <a:r>
              <a:rPr lang="de-DE" sz="4000" b="1" dirty="0" smtClean="0">
                <a:latin typeface="Century Gothic" pitchFamily="34" charset="0"/>
              </a:rPr>
              <a:t>in BRONZE</a:t>
            </a:r>
            <a:endParaRPr lang="de-DE" sz="4000" b="1" dirty="0">
              <a:latin typeface="Century Gothic" pitchFamily="34" charset="0"/>
            </a:endParaRPr>
          </a:p>
        </p:txBody>
      </p:sp>
      <p:sp>
        <p:nvSpPr>
          <p:cNvPr id="505861" name="Text Box 5"/>
          <p:cNvSpPr txBox="1">
            <a:spLocks noChangeArrowheads="1"/>
          </p:cNvSpPr>
          <p:nvPr/>
        </p:nvSpPr>
        <p:spPr bwMode="auto">
          <a:xfrm>
            <a:off x="535907" y="5013176"/>
            <a:ext cx="3676053" cy="13234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3600" dirty="0" smtClean="0">
                <a:latin typeface="Berlin Sans FB" pitchFamily="34" charset="0"/>
              </a:rPr>
              <a:t>SCHMUCK Sarah</a:t>
            </a:r>
            <a:endParaRPr lang="de-DE" sz="600" dirty="0" smtClean="0">
              <a:latin typeface="Berlin Sans FB" pitchFamily="34" charset="0"/>
            </a:endParaRPr>
          </a:p>
          <a:p>
            <a:pPr eaLnBrk="1" hangingPunct="1">
              <a:defRPr/>
            </a:pPr>
            <a:r>
              <a:rPr lang="de-DE" sz="4400" dirty="0" smtClean="0">
                <a:latin typeface="Berlin Sans FB" pitchFamily="34" charset="0"/>
              </a:rPr>
              <a:t>-</a:t>
            </a:r>
            <a:r>
              <a:rPr lang="de-DE" sz="4400" b="1" dirty="0" smtClean="0">
                <a:latin typeface="Berlin Sans FB" pitchFamily="34" charset="0"/>
              </a:rPr>
              <a:t>Klarinette</a:t>
            </a:r>
            <a:endParaRPr lang="de-DE" sz="4400" b="1" dirty="0">
              <a:latin typeface="Berlin Sans FB" pitchFamily="34" charset="0"/>
            </a:endParaRPr>
          </a:p>
        </p:txBody>
      </p:sp>
      <p:pic>
        <p:nvPicPr>
          <p:cNvPr id="6" name="Picture 2" descr="http://www.winds4you.at/files/u5/JMLA_Bron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9" y="1268760"/>
            <a:ext cx="3206179" cy="3586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C:\Users\Admin\Downloads\IMG_70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4" t="13448" r="27849"/>
          <a:stretch/>
        </p:blipFill>
        <p:spPr bwMode="auto">
          <a:xfrm>
            <a:off x="5220072" y="1285539"/>
            <a:ext cx="3312368" cy="4870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635045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4000" b="1" dirty="0">
                <a:latin typeface="Century Gothic" pitchFamily="34" charset="0"/>
              </a:rPr>
              <a:t>Leistungsabzeichen </a:t>
            </a:r>
            <a:r>
              <a:rPr lang="de-DE" sz="4000" b="1" dirty="0" smtClean="0">
                <a:latin typeface="Century Gothic" pitchFamily="34" charset="0"/>
              </a:rPr>
              <a:t>in BRONZE</a:t>
            </a:r>
            <a:endParaRPr lang="de-DE" sz="4000" b="1" dirty="0">
              <a:latin typeface="Century Gothic" pitchFamily="34" charset="0"/>
            </a:endParaRPr>
          </a:p>
        </p:txBody>
      </p:sp>
      <p:sp>
        <p:nvSpPr>
          <p:cNvPr id="505861" name="Text Box 5"/>
          <p:cNvSpPr txBox="1">
            <a:spLocks noChangeArrowheads="1"/>
          </p:cNvSpPr>
          <p:nvPr/>
        </p:nvSpPr>
        <p:spPr bwMode="auto">
          <a:xfrm>
            <a:off x="535907" y="5013176"/>
            <a:ext cx="3676053" cy="12618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3200" dirty="0" smtClean="0">
                <a:latin typeface="Berlin Sans FB" pitchFamily="34" charset="0"/>
              </a:rPr>
              <a:t>HARTINGER Katja</a:t>
            </a:r>
            <a:endParaRPr lang="de-DE" sz="500" dirty="0" smtClean="0">
              <a:latin typeface="Berlin Sans FB" pitchFamily="34" charset="0"/>
            </a:endParaRPr>
          </a:p>
          <a:p>
            <a:pPr eaLnBrk="1" hangingPunct="1">
              <a:defRPr/>
            </a:pPr>
            <a:r>
              <a:rPr lang="de-DE" sz="4400" dirty="0" smtClean="0">
                <a:latin typeface="Berlin Sans FB" pitchFamily="34" charset="0"/>
              </a:rPr>
              <a:t>-</a:t>
            </a:r>
            <a:r>
              <a:rPr lang="de-DE" sz="4400" b="1" dirty="0" smtClean="0">
                <a:latin typeface="Berlin Sans FB" pitchFamily="34" charset="0"/>
              </a:rPr>
              <a:t>Klarinette</a:t>
            </a:r>
            <a:endParaRPr lang="de-DE" sz="4400" b="1" dirty="0">
              <a:latin typeface="Berlin Sans FB" pitchFamily="34" charset="0"/>
            </a:endParaRPr>
          </a:p>
        </p:txBody>
      </p:sp>
      <p:pic>
        <p:nvPicPr>
          <p:cNvPr id="6" name="Picture 2" descr="http://www.winds4you.at/files/u5/JMLA_Bron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749" y="1268760"/>
            <a:ext cx="3206179" cy="3586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Admin\Downloads\IMG_70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3" t="9455" r="25343"/>
          <a:stretch/>
        </p:blipFill>
        <p:spPr bwMode="auto">
          <a:xfrm>
            <a:off x="4788024" y="1268760"/>
            <a:ext cx="3647090" cy="48894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174624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4000" b="1" dirty="0">
                <a:latin typeface="Century Gothic" pitchFamily="34" charset="0"/>
              </a:rPr>
              <a:t>Leistungsabzeichen </a:t>
            </a:r>
            <a:r>
              <a:rPr lang="de-DE" sz="4000" b="1" dirty="0" smtClean="0">
                <a:latin typeface="Century Gothic" pitchFamily="34" charset="0"/>
              </a:rPr>
              <a:t>in SILBER</a:t>
            </a:r>
            <a:endParaRPr lang="de-DE" sz="4000" b="1" dirty="0">
              <a:latin typeface="Century Gothic" pitchFamily="34" charset="0"/>
            </a:endParaRPr>
          </a:p>
        </p:txBody>
      </p:sp>
      <p:sp>
        <p:nvSpPr>
          <p:cNvPr id="505861" name="Text Box 5"/>
          <p:cNvSpPr txBox="1">
            <a:spLocks noChangeArrowheads="1"/>
          </p:cNvSpPr>
          <p:nvPr/>
        </p:nvSpPr>
        <p:spPr bwMode="auto">
          <a:xfrm>
            <a:off x="539552" y="5013176"/>
            <a:ext cx="4032448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400" dirty="0" smtClean="0">
                <a:latin typeface="Berlin Sans FB" pitchFamily="34" charset="0"/>
              </a:rPr>
              <a:t>RAINER Leonie</a:t>
            </a:r>
            <a:endParaRPr lang="de-DE" sz="800" dirty="0" smtClean="0">
              <a:latin typeface="Berlin Sans FB" pitchFamily="34" charset="0"/>
            </a:endParaRPr>
          </a:p>
          <a:p>
            <a:pPr eaLnBrk="1" hangingPunct="1">
              <a:defRPr/>
            </a:pPr>
            <a:r>
              <a:rPr lang="de-DE" sz="4400" dirty="0" smtClean="0">
                <a:latin typeface="Berlin Sans FB" pitchFamily="34" charset="0"/>
              </a:rPr>
              <a:t>-</a:t>
            </a:r>
            <a:r>
              <a:rPr lang="de-DE" sz="4400" b="1" dirty="0" smtClean="0">
                <a:latin typeface="Berlin Sans FB" pitchFamily="34" charset="0"/>
              </a:rPr>
              <a:t>Querflöte</a:t>
            </a:r>
            <a:r>
              <a:rPr lang="de-DE" sz="4400" dirty="0" smtClean="0">
                <a:latin typeface="Berlin Sans FB" pitchFamily="34" charset="0"/>
              </a:rPr>
              <a:t>-</a:t>
            </a:r>
            <a:endParaRPr lang="de-DE" sz="4400" dirty="0">
              <a:latin typeface="Berlin Sans FB" pitchFamily="34" charset="0"/>
            </a:endParaRPr>
          </a:p>
        </p:txBody>
      </p:sp>
      <p:pic>
        <p:nvPicPr>
          <p:cNvPr id="6" name="Picture 2" descr="http://www.winds4you.at/files/u5/JMLA_Bron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686" y="1230658"/>
            <a:ext cx="3206179" cy="3586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r="32675" b="14632"/>
          <a:stretch/>
        </p:blipFill>
        <p:spPr>
          <a:xfrm>
            <a:off x="5508104" y="1052736"/>
            <a:ext cx="3024336" cy="558339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3673492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4000" b="1" dirty="0">
                <a:latin typeface="Century Gothic" pitchFamily="34" charset="0"/>
              </a:rPr>
              <a:t>Leistungsabzeichen </a:t>
            </a:r>
            <a:r>
              <a:rPr lang="de-DE" sz="4000" b="1" dirty="0" smtClean="0">
                <a:latin typeface="Century Gothic" pitchFamily="34" charset="0"/>
              </a:rPr>
              <a:t>in BRONZE</a:t>
            </a:r>
            <a:endParaRPr lang="de-DE" sz="4000" b="1" dirty="0">
              <a:latin typeface="Century Gothic" pitchFamily="34" charset="0"/>
            </a:endParaRPr>
          </a:p>
        </p:txBody>
      </p:sp>
      <p:sp>
        <p:nvSpPr>
          <p:cNvPr id="505861" name="Text Box 5"/>
          <p:cNvSpPr txBox="1">
            <a:spLocks noChangeArrowheads="1"/>
          </p:cNvSpPr>
          <p:nvPr/>
        </p:nvSpPr>
        <p:spPr bwMode="auto">
          <a:xfrm>
            <a:off x="539551" y="4981386"/>
            <a:ext cx="4032448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400" dirty="0" smtClean="0">
                <a:latin typeface="Berlin Sans FB" pitchFamily="34" charset="0"/>
              </a:rPr>
              <a:t>KLUG Martin</a:t>
            </a:r>
            <a:endParaRPr lang="de-DE" sz="800" dirty="0" smtClean="0">
              <a:latin typeface="Berlin Sans FB" pitchFamily="34" charset="0"/>
            </a:endParaRPr>
          </a:p>
          <a:p>
            <a:pPr eaLnBrk="1" hangingPunct="1">
              <a:defRPr/>
            </a:pPr>
            <a:r>
              <a:rPr lang="de-DE" sz="4400" dirty="0" smtClean="0">
                <a:latin typeface="Berlin Sans FB" pitchFamily="34" charset="0"/>
              </a:rPr>
              <a:t>-</a:t>
            </a:r>
            <a:r>
              <a:rPr lang="de-DE" sz="4400" b="1" dirty="0" smtClean="0">
                <a:latin typeface="Berlin Sans FB" pitchFamily="34" charset="0"/>
              </a:rPr>
              <a:t>Trompete</a:t>
            </a:r>
            <a:r>
              <a:rPr lang="de-DE" sz="4400" dirty="0" smtClean="0">
                <a:latin typeface="Berlin Sans FB" pitchFamily="34" charset="0"/>
              </a:rPr>
              <a:t>-</a:t>
            </a:r>
            <a:endParaRPr lang="de-DE" sz="4400" dirty="0">
              <a:latin typeface="Berlin Sans FB" pitchFamily="34" charset="0"/>
            </a:endParaRPr>
          </a:p>
        </p:txBody>
      </p:sp>
      <p:pic>
        <p:nvPicPr>
          <p:cNvPr id="6" name="Picture 2" descr="http://www.winds4you.at/files/u5/JMLA_Bron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686" y="1230658"/>
            <a:ext cx="3206179" cy="3586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F:\2017-04-22 Frühjahrskonzert\Frühjahrskonzert MV Frauental 0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8" t="19158" r="14979"/>
          <a:stretch/>
        </p:blipFill>
        <p:spPr bwMode="auto">
          <a:xfrm>
            <a:off x="4932039" y="1412776"/>
            <a:ext cx="3579377" cy="4824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140134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9" name="Text Box 3"/>
          <p:cNvSpPr txBox="1">
            <a:spLocks noChangeArrowheads="1"/>
          </p:cNvSpPr>
          <p:nvPr/>
        </p:nvSpPr>
        <p:spPr bwMode="auto">
          <a:xfrm>
            <a:off x="0" y="188640"/>
            <a:ext cx="91440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4000" b="1" dirty="0">
                <a:latin typeface="Century Gothic" pitchFamily="34" charset="0"/>
              </a:rPr>
              <a:t>Leistungsabzeichen </a:t>
            </a:r>
            <a:r>
              <a:rPr lang="de-DE" sz="4000" b="1" dirty="0" smtClean="0">
                <a:latin typeface="Century Gothic" pitchFamily="34" charset="0"/>
              </a:rPr>
              <a:t>in BRONZE</a:t>
            </a:r>
            <a:endParaRPr lang="de-DE" sz="4000" b="1" dirty="0">
              <a:latin typeface="Century Gothic" pitchFamily="34" charset="0"/>
            </a:endParaRPr>
          </a:p>
        </p:txBody>
      </p:sp>
      <p:sp>
        <p:nvSpPr>
          <p:cNvPr id="505861" name="Text Box 5"/>
          <p:cNvSpPr txBox="1">
            <a:spLocks noChangeArrowheads="1"/>
          </p:cNvSpPr>
          <p:nvPr/>
        </p:nvSpPr>
        <p:spPr bwMode="auto">
          <a:xfrm>
            <a:off x="539551" y="4981386"/>
            <a:ext cx="4032448" cy="14465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400" dirty="0" smtClean="0">
                <a:latin typeface="Berlin Sans FB" pitchFamily="34" charset="0"/>
              </a:rPr>
              <a:t>NEBEL Thomas</a:t>
            </a:r>
            <a:endParaRPr lang="de-DE" sz="800" dirty="0" smtClean="0">
              <a:latin typeface="Berlin Sans FB" pitchFamily="34" charset="0"/>
            </a:endParaRPr>
          </a:p>
          <a:p>
            <a:pPr eaLnBrk="1" hangingPunct="1">
              <a:defRPr/>
            </a:pPr>
            <a:r>
              <a:rPr lang="de-DE" sz="4400" dirty="0" smtClean="0">
                <a:latin typeface="Berlin Sans FB" pitchFamily="34" charset="0"/>
              </a:rPr>
              <a:t>-</a:t>
            </a:r>
            <a:r>
              <a:rPr lang="de-DE" sz="4400" b="1" dirty="0" smtClean="0">
                <a:latin typeface="Berlin Sans FB" pitchFamily="34" charset="0"/>
              </a:rPr>
              <a:t>Flügelhorn</a:t>
            </a:r>
            <a:r>
              <a:rPr lang="de-DE" sz="4400" dirty="0" smtClean="0">
                <a:latin typeface="Berlin Sans FB" pitchFamily="34" charset="0"/>
              </a:rPr>
              <a:t>-</a:t>
            </a:r>
            <a:endParaRPr lang="de-DE" sz="4400" dirty="0">
              <a:latin typeface="Berlin Sans FB" pitchFamily="34" charset="0"/>
            </a:endParaRPr>
          </a:p>
        </p:txBody>
      </p:sp>
      <p:pic>
        <p:nvPicPr>
          <p:cNvPr id="6" name="Picture 2" descr="http://www.winds4you.at/files/u5/JMLA_Bron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686" y="1230658"/>
            <a:ext cx="3206179" cy="3586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Admin\Downloads\IMG_70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035825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IMG_70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6" t="15209" r="-355" b="9314"/>
          <a:stretch/>
        </p:blipFill>
        <p:spPr bwMode="auto">
          <a:xfrm>
            <a:off x="953509" y="1267315"/>
            <a:ext cx="4094585" cy="543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AppData\Local\Microsoft\Windows\Temporary Internet Files\Content.IE5\D3O95KKV\balloons-154949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6496">
            <a:off x="6405968" y="1129416"/>
            <a:ext cx="2520280" cy="224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11560" y="260648"/>
            <a:ext cx="7632848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400" b="1" dirty="0" smtClean="0">
                <a:latin typeface="Century Gothic" pitchFamily="34" charset="0"/>
              </a:rPr>
              <a:t>Wir gratulieren!</a:t>
            </a:r>
            <a:endParaRPr lang="de-DE" sz="4000" b="1" dirty="0">
              <a:latin typeface="Century Gothic" pitchFamily="34" charset="0"/>
            </a:endParaRPr>
          </a:p>
        </p:txBody>
      </p:sp>
      <p:pic>
        <p:nvPicPr>
          <p:cNvPr id="2053" name="Picture 5" descr="C:\Users\Admin\AppData\Local\Microsoft\Windows\Temporary Internet Files\Content.IE5\9F70JY27\Limite_velocidad_90_autovia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212976"/>
            <a:ext cx="3071664" cy="30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075835"/>
      </p:ext>
    </p:extLst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IMG_7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512056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90er Florian Neßhold\IMG_19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1" r="27794"/>
          <a:stretch/>
        </p:blipFill>
        <p:spPr bwMode="auto">
          <a:xfrm>
            <a:off x="5675586" y="1556792"/>
            <a:ext cx="3363310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90er Florian Neßhold\IMG_19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3988"/>
          <a:stretch/>
        </p:blipFill>
        <p:spPr bwMode="auto">
          <a:xfrm>
            <a:off x="1331640" y="3422617"/>
            <a:ext cx="3513867" cy="303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AppData\Local\Microsoft\Windows\Temporary Internet Files\Content.IE5\O8LPHAT9\banner-48962_960_72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868972"/>
            <a:ext cx="3635896" cy="181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83541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906"/>
            <a:ext cx="9144000" cy="6072188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3568" y="44624"/>
            <a:ext cx="7776864" cy="1477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>
            <a:defPPr>
              <a:defRPr lang="de-DE"/>
            </a:defPPr>
            <a:lvl1pPr eaLnBrk="1" hangingPunct="1">
              <a:defRPr sz="4500">
                <a:effectLst>
                  <a:outerShdw blurRad="38100" dist="38100" dir="2700000" algn="tl">
                    <a:srgbClr val="FFFFFF"/>
                  </a:outerShdw>
                </a:effectLst>
                <a:latin typeface="Arial Unicode MS" pitchFamily="34" charset="-128"/>
              </a:defRPr>
            </a:lvl1pPr>
          </a:lstStyle>
          <a:p>
            <a:pPr>
              <a:defRPr/>
            </a:pPr>
            <a:r>
              <a:rPr lang="de-DE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Weihnachtswunschkonzert 2016</a:t>
            </a:r>
            <a:endParaRPr lang="de-DE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9532" y="5841524"/>
            <a:ext cx="8424936" cy="784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Erstkommunion</a:t>
            </a:r>
            <a:endParaRPr lang="de-DE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7170" name="Picture 2" descr="F:\Erstkommunion 2017-06-11\Erstkommunion 2017-06-11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928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792543"/>
      </p:ext>
    </p:extLst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23528" y="339914"/>
            <a:ext cx="8424936" cy="784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ÖVP Dämmerschoppen</a:t>
            </a:r>
            <a:endParaRPr lang="de-DE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8194" name="Picture 2" descr="F:\Spanferkelgrillen 2017-06-23\IMG_21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128936"/>
            <a:ext cx="7488832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11560" y="260648"/>
            <a:ext cx="7632848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400" b="1" dirty="0" smtClean="0">
                <a:latin typeface="Century Gothic" pitchFamily="34" charset="0"/>
              </a:rPr>
              <a:t>Wir gratulieren!</a:t>
            </a:r>
            <a:endParaRPr lang="de-DE" sz="4000" b="1" dirty="0">
              <a:latin typeface="Century Gothic" pitchFamily="34" charset="0"/>
            </a:endParaRPr>
          </a:p>
        </p:txBody>
      </p:sp>
      <p:pic>
        <p:nvPicPr>
          <p:cNvPr id="1026" name="Picture 2" descr="C:\Users\Admin\Downloads\IMG_91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" t="26904" r="12501" b="9747"/>
          <a:stretch/>
        </p:blipFill>
        <p:spPr bwMode="auto">
          <a:xfrm>
            <a:off x="179512" y="1930188"/>
            <a:ext cx="8772482" cy="4468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ldergebnis für 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795" y="161594"/>
            <a:ext cx="1800199" cy="18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229404"/>
      </p:ext>
    </p:extLst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Nebel Teich Abschlußfeier 2017-07-09\IMG_2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55" y="116632"/>
            <a:ext cx="7392821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945248" y="5229200"/>
            <a:ext cx="7200800" cy="1477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Nebel Teich </a:t>
            </a:r>
            <a:br>
              <a:rPr lang="de-DE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</a:br>
            <a:r>
              <a:rPr lang="de-DE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Abschlussfeier</a:t>
            </a:r>
            <a:endParaRPr lang="de-DE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34245693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Nebel Teich Abschlußfeier 2017-07-09\IMG_2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60648"/>
            <a:ext cx="4069325" cy="3051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Nebel Teich Abschlußfeier 2017-07-09\IMG_21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94" y="216298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Nebel Teich Abschlußfeier 2017-07-09\IMG_21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994" y="3244673"/>
            <a:ext cx="4224469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Nebel Teich Abschlußfeier 2017-07-09\IMG_218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61031"/>
            <a:ext cx="4069325" cy="30519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440820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Nebel Teich Abschlußfeier 2017-07-09\IMG_21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59" y="188640"/>
            <a:ext cx="441649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Nebel Teich Abschlußfeier 2017-07-09\IMG_21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0" y="260649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F:\Nebel Teich Abschlußfeier 2017-07-09\IMG_22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0" y="3501009"/>
            <a:ext cx="4309089" cy="3231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Admin\AppData\Local\Microsoft\Windows\Temporary Internet Files\Content.IE5\O8LPHAT9\sun-1314952_960_72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942477"/>
            <a:ext cx="2348880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111496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Nebel Teich Abschlußfeier 2017-07-09\IMG_21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F:\Nebel Teich Abschlußfeier 2017-07-09\IMG_2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0648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:\Nebel Teich Abschlußfeier 2017-07-09\IMG_22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F:\Nebel Teich Abschlußfeier 2017-07-09\IMG_22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41" y="3510009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312492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Nebel Teich Abschlußfeier 2017-07-09\IMG_22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212468" cy="5616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F:\Nebel Teich Abschlußfeier 2017-07-09\IMG_2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99" y="656692"/>
            <a:ext cx="4131459" cy="5508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19463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Nebel Teich Abschlußfeier 2017-07-09\IMG_22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4" y="116632"/>
            <a:ext cx="5832648" cy="4374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:\Nebel Teich Abschlußfeier 2017-07-09\IMG_22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36"/>
          <a:stretch/>
        </p:blipFill>
        <p:spPr bwMode="auto">
          <a:xfrm>
            <a:off x="4449247" y="3068960"/>
            <a:ext cx="4343263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AppData\Local\Microsoft\Windows\Temporary Internet Files\Content.IE5\O8LPHAT9\sun-47083_960_72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2160240" cy="183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294939"/>
      </p:ext>
    </p:extLst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3528" y="5947792"/>
            <a:ext cx="7632848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400" b="1" dirty="0" smtClean="0">
                <a:latin typeface="Century Gothic" pitchFamily="34" charset="0"/>
              </a:rPr>
              <a:t>Wir gratulieren!</a:t>
            </a:r>
            <a:endParaRPr lang="de-DE" sz="4000" b="1" dirty="0">
              <a:latin typeface="Century Gothic" pitchFamily="34" charset="0"/>
            </a:endParaRPr>
          </a:p>
        </p:txBody>
      </p:sp>
      <p:pic>
        <p:nvPicPr>
          <p:cNvPr id="1026" name="Picture 2" descr="C:\Users\Admin\AppData\Local\Microsoft\Windows\Temporary Internet Files\Content.IE5\V7EPXD20\1024px-Znak_B-33_40kph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077072"/>
            <a:ext cx="2343015" cy="234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ownloads\IMG_7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55" y="400643"/>
            <a:ext cx="3118754" cy="5547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AppData\Local\Microsoft\Windows\Temporary Internet Files\Content.IE5\V7EPXD20\party-309155_960_72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03" y="908720"/>
            <a:ext cx="3009286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73193"/>
      </p:ext>
    </p:extLst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Weihnachtswunschkonzert 2016-12-18\klein\Weihnachtskonzert Musikverein 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2804"/>
            <a:ext cx="4563147" cy="3030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D:\MV\Fotos 2013\_Weihnachtswunschkonzert Musikverein\Stern_gol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1604">
            <a:off x="-134322" y="258980"/>
            <a:ext cx="1635780" cy="155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www.svabek.at/images/notenschluessel.gif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49" l="29200" r="7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3628">
            <a:off x="1061192" y="349115"/>
            <a:ext cx="1344172" cy="126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svabek.at/images/notenschluessel.gif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149" l="29200" r="7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602">
            <a:off x="1777583" y="730469"/>
            <a:ext cx="1075682" cy="101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Weihnachtswunschkonzert 2016-12-18\klein\Weihnachtskonzert Musikverein 0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3903681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Weihnachtswunschkonzert 2016-12-18\klein\Weihnachtskonzert Musikverein 0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547" y="3356992"/>
            <a:ext cx="498803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535344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83568" y="332656"/>
            <a:ext cx="7632848" cy="769441"/>
          </a:xfrm>
          <a:prstGeom prst="rect">
            <a:avLst/>
          </a:prstGeom>
          <a:solidFill>
            <a:srgbClr val="B1359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400" b="1" dirty="0" smtClean="0">
                <a:solidFill>
                  <a:schemeClr val="bg1"/>
                </a:solidFill>
                <a:latin typeface="Century Gothic" pitchFamily="34" charset="0"/>
              </a:rPr>
              <a:t>Unser Nachwuchs!</a:t>
            </a:r>
            <a:endParaRPr lang="de-DE" sz="4000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2050" name="Picture 2" descr="C:\Users\Admin\Downloads\IMG_70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11" y="1183217"/>
            <a:ext cx="3952771" cy="5270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067944" y="5301208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200" b="1" dirty="0" smtClean="0">
                <a:solidFill>
                  <a:srgbClr val="B13591"/>
                </a:solidFill>
              </a:rPr>
              <a:t>Teresa</a:t>
            </a:r>
          </a:p>
          <a:p>
            <a:r>
              <a:rPr lang="de-AT" sz="3200" b="1" dirty="0" smtClean="0">
                <a:solidFill>
                  <a:srgbClr val="B13591"/>
                </a:solidFill>
              </a:rPr>
              <a:t>Rämbitsch</a:t>
            </a:r>
            <a:endParaRPr lang="de-AT" sz="3200" b="1" dirty="0">
              <a:solidFill>
                <a:srgbClr val="B13591"/>
              </a:solidFill>
            </a:endParaRPr>
          </a:p>
        </p:txBody>
      </p:sp>
      <p:pic>
        <p:nvPicPr>
          <p:cNvPr id="2051" name="Picture 3" descr="C:\Users\Admin\AppData\Local\Microsoft\Windows\Temporary Internet Files\Content.IE5\O8LPHAT9\baby-979161_960_72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16252"/>
            <a:ext cx="3092799" cy="4005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732240" y="5589240"/>
            <a:ext cx="19442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b="1" dirty="0" smtClean="0">
                <a:solidFill>
                  <a:srgbClr val="B13591"/>
                </a:solidFill>
              </a:rPr>
              <a:t>06.10.2017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60255720"/>
      </p:ext>
    </p:extLst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ownloads\IMG_7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6"/>
            <a:ext cx="3564396" cy="6336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331640" y="332656"/>
            <a:ext cx="6084863" cy="777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de-DE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Hochzeit</a:t>
            </a:r>
            <a:endParaRPr lang="de-DE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14" name="Picture 5" descr="http://www.hochzeits-brauchtum.de/wp-content/uploads/Eherin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5000" l="10000" r="9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365104"/>
            <a:ext cx="2628622" cy="19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5452909" y="1988840"/>
            <a:ext cx="2952329" cy="2123658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400" b="1" dirty="0" smtClean="0">
                <a:solidFill>
                  <a:schemeClr val="bg1"/>
                </a:solidFill>
                <a:latin typeface="Arial Unicode MS" pitchFamily="34" charset="-128"/>
              </a:rPr>
              <a:t>Robert</a:t>
            </a:r>
          </a:p>
          <a:p>
            <a:pPr eaLnBrk="1" hangingPunct="1">
              <a:defRPr/>
            </a:pPr>
            <a:r>
              <a:rPr lang="de-DE" sz="4400" b="1" dirty="0" smtClean="0">
                <a:solidFill>
                  <a:schemeClr val="bg1"/>
                </a:solidFill>
                <a:latin typeface="Arial Unicode MS" pitchFamily="34" charset="-128"/>
              </a:rPr>
              <a:t>&amp;</a:t>
            </a:r>
          </a:p>
          <a:p>
            <a:pPr eaLnBrk="1" hangingPunct="1">
              <a:defRPr/>
            </a:pPr>
            <a:r>
              <a:rPr lang="de-DE" sz="4400" b="1" dirty="0" err="1" smtClean="0">
                <a:solidFill>
                  <a:schemeClr val="bg1"/>
                </a:solidFill>
                <a:latin typeface="Arial Unicode MS" pitchFamily="34" charset="-128"/>
              </a:rPr>
              <a:t>Mavi</a:t>
            </a:r>
            <a:endParaRPr lang="de-DE" sz="4400" b="1" dirty="0" smtClean="0">
              <a:solidFill>
                <a:schemeClr val="bg1"/>
              </a:solidFill>
              <a:latin typeface="Arial Unicode MS" pitchFamily="34" charset="-128"/>
            </a:endParaRPr>
          </a:p>
        </p:txBody>
      </p:sp>
    </p:spTree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Musikerwahlfahrt Mariazell 2017-09-30 bis 1-10\IMG_2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930" y="764704"/>
            <a:ext cx="4374486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27584" y="260648"/>
            <a:ext cx="7488832" cy="7848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Musikerwallfahrt </a:t>
            </a:r>
            <a:r>
              <a:rPr lang="de-DE" sz="4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Mariazell</a:t>
            </a:r>
            <a:endParaRPr lang="de-DE" sz="4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2050" name="Picture 2" descr="F:\Musikerwahlfahrt Mariazell 2017-09-30 bis 1-10\IMG_2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7132"/>
            <a:ext cx="3275856" cy="4367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84473"/>
      </p:ext>
    </p:extLst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899593" y="263525"/>
            <a:ext cx="7416824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</a:rPr>
              <a:t>Kastanienfrühschoppen in Deutschlandsberg</a:t>
            </a:r>
            <a:endParaRPr lang="de-DE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</a:endParaRPr>
          </a:p>
        </p:txBody>
      </p:sp>
      <p:pic>
        <p:nvPicPr>
          <p:cNvPr id="3075" name="Picture 3" descr="F:\Kastanienfrühschoppen in Dlbg. am 15.10.2017\klein\REA_1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1602107"/>
            <a:ext cx="7704856" cy="5131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2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6" t="-354" r="25189" b="354"/>
          <a:stretch/>
        </p:blipFill>
        <p:spPr>
          <a:xfrm>
            <a:off x="-160564" y="-27384"/>
            <a:ext cx="9292404" cy="5625302"/>
          </a:xfrm>
          <a:prstGeom prst="rect">
            <a:avLst/>
          </a:prstGeom>
        </p:spPr>
      </p:pic>
      <p:sp>
        <p:nvSpPr>
          <p:cNvPr id="474117" name="Rectangle 5"/>
          <p:cNvSpPr>
            <a:spLocks noChangeArrowheads="1"/>
          </p:cNvSpPr>
          <p:nvPr/>
        </p:nvSpPr>
        <p:spPr bwMode="auto">
          <a:xfrm>
            <a:off x="-1076" y="79046"/>
            <a:ext cx="9145076" cy="769441"/>
          </a:xfrm>
          <a:prstGeom prst="rect">
            <a:avLst/>
          </a:prstGeom>
          <a:solidFill>
            <a:srgbClr val="DDDDDD">
              <a:alpha val="61960"/>
            </a:srgbClr>
          </a:solidFill>
          <a:ln w="9525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/>
          <a:p>
            <a:r>
              <a:rPr lang="de-DE" sz="44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Vielen Dank für Ihre Unterstützung!</a:t>
            </a:r>
          </a:p>
        </p:txBody>
      </p:sp>
      <p:sp>
        <p:nvSpPr>
          <p:cNvPr id="48132" name="Textfeld 6"/>
          <p:cNvSpPr txBox="1">
            <a:spLocks noChangeArrowheads="1"/>
          </p:cNvSpPr>
          <p:nvPr/>
        </p:nvSpPr>
        <p:spPr bwMode="auto">
          <a:xfrm>
            <a:off x="0" y="5534025"/>
            <a:ext cx="9144000" cy="1323439"/>
          </a:xfrm>
          <a:prstGeom prst="rect">
            <a:avLst/>
          </a:prstGeom>
          <a:solidFill>
            <a:schemeClr val="bg1">
              <a:alpha val="6196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4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Frohe Weihnachten und viel Glück im Jahr </a:t>
            </a:r>
            <a:r>
              <a:rPr lang="de-AT" sz="4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2018</a:t>
            </a:r>
            <a:endParaRPr lang="de-AT" sz="4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74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74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D:\MV\Fotos 2013\_Weihnachtswunschkonzert Musikverein\Stern_go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57322">
            <a:off x="110068" y="4963532"/>
            <a:ext cx="1808650" cy="172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Weihnachtswunschkonzert 2016-12-18\klein\Weihnachtskonzert Musikverein 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" y="476672"/>
            <a:ext cx="4212234" cy="2797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Weihnachtswunschkonzert 2016-12-18\klein\Weihnachtskonzert Musikverein 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739" y="3501008"/>
            <a:ext cx="4876800" cy="3238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Weihnachtswunschkonzert 2016-12-18\klein\Weihnachtskonzert Musikverein 0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952" y="673964"/>
            <a:ext cx="4040325" cy="2683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869305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 rot="10637504">
            <a:off x="7626236" y="217877"/>
            <a:ext cx="1293211" cy="2353681"/>
            <a:chOff x="0" y="3197937"/>
            <a:chExt cx="2123551" cy="3522274"/>
          </a:xfrm>
        </p:grpSpPr>
        <p:pic>
          <p:nvPicPr>
            <p:cNvPr id="9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98128"/>
              <a:ext cx="1389474" cy="1322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23525">
              <a:off x="1255015" y="5127615"/>
              <a:ext cx="868536" cy="82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06367">
              <a:off x="388315" y="3197937"/>
              <a:ext cx="373902" cy="355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5202">
              <a:off x="364100" y="4218272"/>
              <a:ext cx="1328595" cy="1264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9" y="3746144"/>
              <a:ext cx="628355" cy="597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F:\Weihnachtswunschkonzert 2016-12-18\klein\Weihnachtskonzert Musikverein 033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1" y="488325"/>
            <a:ext cx="3783644" cy="2512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Weihnachtswunschkonzert 2016-12-18\klein\Weihnachtskonzert Musikverein 03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1" y="3429000"/>
            <a:ext cx="4228987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:\Weihnachtswunschkonzert 2016-12-18\klein\Weihnachtskonzert Musikverein 00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63" y="590047"/>
            <a:ext cx="357837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Weihnachtswunschkonzert 2016-12-18\klein\Weihnachtskonzert Musikverein 00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0476"/>
            <a:ext cx="4337423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230275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 rot="10637504">
            <a:off x="7626236" y="217877"/>
            <a:ext cx="1293211" cy="2353681"/>
            <a:chOff x="0" y="3197937"/>
            <a:chExt cx="2123551" cy="3522274"/>
          </a:xfrm>
        </p:grpSpPr>
        <p:pic>
          <p:nvPicPr>
            <p:cNvPr id="9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98128"/>
              <a:ext cx="1389474" cy="1322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23525">
              <a:off x="1255015" y="5127615"/>
              <a:ext cx="868536" cy="82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06367">
              <a:off x="388315" y="3197937"/>
              <a:ext cx="373902" cy="355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5202">
              <a:off x="364100" y="4218272"/>
              <a:ext cx="1328595" cy="1264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9" y="3746144"/>
              <a:ext cx="628355" cy="597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 descr="F:\Weihnachtswunschkonzert 2016-12-18\klein\Weihnachtskonzert Musikverein 0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020"/>
            <a:ext cx="4948808" cy="3286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Weihnachtswunschkonzert 2016-12-18\klein\Weihnachtskonzert Musikverein 046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62" y="2730304"/>
            <a:ext cx="5527413" cy="3670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478978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667075" y="5949280"/>
            <a:ext cx="5809849" cy="76944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de-DE" sz="4400" b="1" dirty="0" err="1" smtClean="0">
                <a:latin typeface="Century Gothic" pitchFamily="34" charset="0"/>
              </a:rPr>
              <a:t>Brasskids</a:t>
            </a:r>
            <a:endParaRPr lang="de-DE" sz="4000" b="1" dirty="0">
              <a:latin typeface="Century Gothic" pitchFamily="34" charset="0"/>
            </a:endParaRPr>
          </a:p>
        </p:txBody>
      </p:sp>
      <p:pic>
        <p:nvPicPr>
          <p:cNvPr id="8194" name="Picture 2" descr="F:\Weihnachtswunschkonzert 2016-12-18\klein\Weihnachtskonzert Musikverein 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4" y="865"/>
            <a:ext cx="8943490" cy="593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348873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ieren 5"/>
          <p:cNvGrpSpPr/>
          <p:nvPr/>
        </p:nvGrpSpPr>
        <p:grpSpPr>
          <a:xfrm rot="15992071">
            <a:off x="845453" y="4632812"/>
            <a:ext cx="1480275" cy="2583385"/>
            <a:chOff x="0" y="3197937"/>
            <a:chExt cx="2123551" cy="3522274"/>
          </a:xfrm>
        </p:grpSpPr>
        <p:pic>
          <p:nvPicPr>
            <p:cNvPr id="7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398128"/>
              <a:ext cx="1389474" cy="1322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23525">
              <a:off x="1255015" y="5127615"/>
              <a:ext cx="868536" cy="8264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06367">
              <a:off x="388315" y="3197937"/>
              <a:ext cx="373902" cy="355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5202">
              <a:off x="364100" y="4218272"/>
              <a:ext cx="1328595" cy="1264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D:\MV\Fotos 2013\_Weihnachtswunschkonzert Musikverein\Stern_gold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29" y="3746144"/>
              <a:ext cx="628355" cy="597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18" name="Picture 2" descr="F:\Weihnachtswunschkonzert 2016-12-18\klein\Weihnachtskonzert Musikverein 059 - Kopi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29" y="199385"/>
            <a:ext cx="4104371" cy="2725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Weihnachtswunschkonzert 2016-12-18\klein\Weihnachtskonzert Musikverein 061 - Kopi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508" y="3284984"/>
            <a:ext cx="4826471" cy="3205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:\Weihnachtswunschkonzert 2016-12-18\klein\Weihnachtskonzert Musikverein 063 - Kopie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1720"/>
            <a:ext cx="3645573" cy="242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110</Words>
  <Application>Microsoft Office PowerPoint</Application>
  <PresentationFormat>Bildschirmpräsentation (4:3)</PresentationFormat>
  <Paragraphs>52</Paragraphs>
  <Slides>44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52" baseType="lpstr">
      <vt:lpstr>Arial Unicode MS</vt:lpstr>
      <vt:lpstr>Arial</vt:lpstr>
      <vt:lpstr>Arial Black</vt:lpstr>
      <vt:lpstr>Berlin Sans FB</vt:lpstr>
      <vt:lpstr>Broadway</vt:lpstr>
      <vt:lpstr>Calibri</vt:lpstr>
      <vt:lpstr>Century Gothic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MasterSoft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</dc:creator>
  <cp:lastModifiedBy>Kurt Miklavc</cp:lastModifiedBy>
  <cp:revision>447</cp:revision>
  <dcterms:created xsi:type="dcterms:W3CDTF">2004-12-11T09:53:17Z</dcterms:created>
  <dcterms:modified xsi:type="dcterms:W3CDTF">2017-12-19T18:55:19Z</dcterms:modified>
</cp:coreProperties>
</file>